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0"/>
  </p:normalViewPr>
  <p:slideViewPr>
    <p:cSldViewPr snapToGrid="0">
      <p:cViewPr varScale="1">
        <p:scale>
          <a:sx n="107" d="100"/>
          <a:sy n="107" d="100"/>
        </p:scale>
        <p:origin x="3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77536-D090-E872-A5A0-523A31D40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8E7E9F-F45B-278B-1271-E1B2E99D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1FFCB3-8E51-C40D-DE48-16536143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DE1F-449B-0F43-864B-093EC01FDFCB}" type="datetimeFigureOut">
              <a:rPr lang="es-ES_tradnl" smtClean="0"/>
              <a:t>29/4/23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28F365-9885-D9FD-6756-3EBC69FB9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256005-0F28-DC00-7341-05B0A245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11BB-053D-264E-96D6-C88C4B9CC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108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0569E-8F28-BF44-4286-A1318FB7D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981D78-E6B7-57A6-1084-8063EC9C6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359094-5571-914A-F434-D108DA4B1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DE1F-449B-0F43-864B-093EC01FDFCB}" type="datetimeFigureOut">
              <a:rPr lang="es-ES_tradnl" smtClean="0"/>
              <a:t>29/4/23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1DD540-38DE-D2AB-24F6-0C9900FE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E7D1C4-17DD-0E93-C4F6-04EF0AAD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11BB-053D-264E-96D6-C88C4B9CC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093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48492-5BBB-5004-DA22-0B3EA88A1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450B1F-6CB1-5989-3F17-AE6C1714A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2D5152-C7E8-8E98-C11D-1DB70FF4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DE1F-449B-0F43-864B-093EC01FDFCB}" type="datetimeFigureOut">
              <a:rPr lang="es-ES_tradnl" smtClean="0"/>
              <a:t>29/4/23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9EDBB1-F3C0-B6D6-19F0-B6F60E18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2BFF28-6535-EA2E-7F6D-A75FAA4D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11BB-053D-264E-96D6-C88C4B9CC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495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687B5-D2D1-59CB-6414-B442E6130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D1DAFD-A421-3FBE-C3EE-F62DD4C71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4D153D-0420-6556-2559-65A6EEF8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DE1F-449B-0F43-864B-093EC01FDFCB}" type="datetimeFigureOut">
              <a:rPr lang="es-ES_tradnl" smtClean="0"/>
              <a:t>29/4/23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C5E711-C36A-89B1-8D73-71C4EB6F4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893522-D0C7-1FFD-1BDD-0493EC9E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11BB-053D-264E-96D6-C88C4B9CC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79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7603D-9539-5C41-E518-BF119BF7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9562A-1725-3CA9-48F3-B127F2EE4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63BCA1-AB70-A87E-7DD9-470D2F11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DE1F-449B-0F43-864B-093EC01FDFCB}" type="datetimeFigureOut">
              <a:rPr lang="es-ES_tradnl" smtClean="0"/>
              <a:t>29/4/23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B6B937-F7B5-754C-DEC5-8B24C489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7D087E-342A-BF1C-171D-85C5B698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11BB-053D-264E-96D6-C88C4B9CC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011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E37D0-2686-B0A6-3499-9A3F0551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B38ECA-B5B2-4979-00A6-4408AB4D2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D44F58-4F77-C9B9-A09F-2FC65C9FC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6A4C0D-F3E2-D82B-8D72-D235DB4D2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DE1F-449B-0F43-864B-093EC01FDFCB}" type="datetimeFigureOut">
              <a:rPr lang="es-ES_tradnl" smtClean="0"/>
              <a:t>29/4/23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82737-3DA8-2224-B95E-4A61918E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9DA8F1-52B3-B513-0171-5B8C7DBBD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11BB-053D-264E-96D6-C88C4B9CC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050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B538C-BA26-F1F6-AE53-63340CFA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1F2948-6F65-65B4-32E8-6E3E2F521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9B8F6F-5930-9154-105F-77F017185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35DFC6-67A6-E8A5-4CDB-F94A12626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3A8BD6-5A26-6E74-96A7-34FF3C2B3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742E575-1FD5-B68D-48B8-BCC61FB0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DE1F-449B-0F43-864B-093EC01FDFCB}" type="datetimeFigureOut">
              <a:rPr lang="es-ES_tradnl" smtClean="0"/>
              <a:t>29/4/23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2434F9-5DA4-D330-4875-73EFCB84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29859D-64CE-2BDD-A5B9-C2FF3821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11BB-053D-264E-96D6-C88C4B9CC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882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448DE-8D6F-AA58-2025-463A891D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28F71E2-1BE6-041D-E60C-8A51F781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DE1F-449B-0F43-864B-093EC01FDFCB}" type="datetimeFigureOut">
              <a:rPr lang="es-ES_tradnl" smtClean="0"/>
              <a:t>29/4/23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62AAE2-2863-3386-44DA-E3B57CE6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F527CE-7EF3-468A-AEA7-918336A2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11BB-053D-264E-96D6-C88C4B9CC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200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0A0A7A1-DC1F-62D3-180B-257250B7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DE1F-449B-0F43-864B-093EC01FDFCB}" type="datetimeFigureOut">
              <a:rPr lang="es-ES_tradnl" smtClean="0"/>
              <a:t>29/4/23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50D6021-88C9-8116-BB49-7D4E4412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FBCF7D-EF94-DB7B-B5A0-7AB94CE6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11BB-053D-264E-96D6-C88C4B9CC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768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AD380-A7F8-327C-D0CA-8C92FD85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F5EFDB-A5BF-C605-67DB-29B2CB550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B75EE2-0724-3458-5D02-738BC6E5C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6FB839-8B53-DC3A-0D1A-B588177A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DE1F-449B-0F43-864B-093EC01FDFCB}" type="datetimeFigureOut">
              <a:rPr lang="es-ES_tradnl" smtClean="0"/>
              <a:t>29/4/23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7F7BD1-8DB1-49BA-726C-248C550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0B53FD-C64D-B840-CE1B-6DDBE17E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11BB-053D-264E-96D6-C88C4B9CC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658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47E7D3-584F-9547-4F5D-16F69259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6251262-8385-2E09-AB37-5FA847E7F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9E9F04-C220-A7AF-4FCA-B7ACA2F1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F1A99B-8A17-A681-2922-216A766ED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DE1F-449B-0F43-864B-093EC01FDFCB}" type="datetimeFigureOut">
              <a:rPr lang="es-ES_tradnl" smtClean="0"/>
              <a:t>29/4/23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08CBC7-93BD-7E09-3D70-7687D8C48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FC072A-0E33-6624-2901-683F3F1A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11BB-053D-264E-96D6-C88C4B9CC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130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6CB9D90-890A-0CBD-1F88-8AFDDB145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353673-32CF-377A-43F3-61F0EF428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300FF9-2BD9-6373-9E80-B9183C392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DE1F-449B-0F43-864B-093EC01FDFCB}" type="datetimeFigureOut">
              <a:rPr lang="es-ES_tradnl" smtClean="0"/>
              <a:t>29/4/23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2E7B76-8D95-3542-6050-67F8EDD43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3AF74A-9AD1-FC52-30FE-97922884C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D11BB-053D-264E-96D6-C88C4B9CC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140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0EA351F-0E85-4E8F-6A1E-3C1564C2E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24" y="366879"/>
            <a:ext cx="9973152" cy="268507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2BED122-F25B-BAA4-161C-90371F72B459}"/>
              </a:ext>
            </a:extLst>
          </p:cNvPr>
          <p:cNvSpPr txBox="1"/>
          <p:nvPr/>
        </p:nvSpPr>
        <p:spPr>
          <a:xfrm>
            <a:off x="1443505" y="3252045"/>
            <a:ext cx="9261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Matemáticas y realidad en la formación de docentes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65AF967-FC6B-E929-A9C0-864B5BA8C1C1}"/>
              </a:ext>
            </a:extLst>
          </p:cNvPr>
          <p:cNvSpPr txBox="1"/>
          <p:nvPr/>
        </p:nvSpPr>
        <p:spPr>
          <a:xfrm>
            <a:off x="866899" y="4036908"/>
            <a:ext cx="10414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Uldarico Malaspina Jurado. </a:t>
            </a:r>
            <a:r>
              <a:rPr lang="es-ES_tradnl" sz="2400" dirty="0"/>
              <a:t>Pontificia Universidad Católica del Perú, Perú</a:t>
            </a:r>
          </a:p>
          <a:p>
            <a:r>
              <a:rPr lang="es-ES_tradnl" sz="2400" b="1" dirty="0"/>
              <a:t>Patrick Scott. </a:t>
            </a:r>
            <a:r>
              <a:rPr lang="es-ES_tradnl" sz="2400" dirty="0"/>
              <a:t>New </a:t>
            </a:r>
            <a:r>
              <a:rPr lang="es-ES_tradnl" sz="2400" dirty="0" err="1"/>
              <a:t>Mexico</a:t>
            </a:r>
            <a:r>
              <a:rPr lang="es-ES_tradnl" sz="2400" dirty="0"/>
              <a:t> </a:t>
            </a:r>
            <a:r>
              <a:rPr lang="es-ES_tradnl" sz="2400" dirty="0" err="1"/>
              <a:t>State</a:t>
            </a:r>
            <a:r>
              <a:rPr lang="es-ES_tradnl" sz="2400" dirty="0"/>
              <a:t> </a:t>
            </a:r>
            <a:r>
              <a:rPr lang="es-ES_tradnl" sz="2400" dirty="0" err="1"/>
              <a:t>University</a:t>
            </a:r>
            <a:r>
              <a:rPr lang="es-ES_tradnl" sz="2400" dirty="0"/>
              <a:t>, USA</a:t>
            </a:r>
          </a:p>
        </p:txBody>
      </p:sp>
    </p:spTree>
    <p:extLst>
      <p:ext uri="{BB962C8B-B14F-4D97-AF65-F5344CB8AC3E}">
        <p14:creationId xmlns:p14="http://schemas.microsoft.com/office/powerpoint/2010/main" val="551296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28</Words>
  <Application>Microsoft Macintosh PowerPoint</Application>
  <PresentationFormat>Panorámica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 Ruiz</dc:creator>
  <cp:lastModifiedBy>Angel Ruiz</cp:lastModifiedBy>
  <cp:revision>7</cp:revision>
  <dcterms:created xsi:type="dcterms:W3CDTF">2023-04-27T17:50:51Z</dcterms:created>
  <dcterms:modified xsi:type="dcterms:W3CDTF">2023-04-29T20:47:31Z</dcterms:modified>
</cp:coreProperties>
</file>