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397700" cy="51206400"/>
  <p:notesSz cx="6858000" cy="9144000"/>
  <p:defaultTextStyle>
    <a:defPPr>
      <a:defRPr lang="es-ES_tradnl"/>
    </a:defPPr>
    <a:lvl1pPr marL="0" algn="l" defTabSz="2388687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388687" algn="l" defTabSz="2388687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777374" algn="l" defTabSz="2388687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166061" algn="l" defTabSz="2388687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554748" algn="l" defTabSz="2388687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1943436" algn="l" defTabSz="2388687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332123" algn="l" defTabSz="2388687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720810" algn="l" defTabSz="2388687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109497" algn="l" defTabSz="2388687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/>
    <p:restoredTop sz="94590"/>
  </p:normalViewPr>
  <p:slideViewPr>
    <p:cSldViewPr snapToGrid="0" snapToObjects="1">
      <p:cViewPr>
        <p:scale>
          <a:sx n="25" d="100"/>
          <a:sy n="25" d="100"/>
        </p:scale>
        <p:origin x="1744" y="-2504"/>
      </p:cViewPr>
      <p:guideLst>
        <p:guide orient="horz" pos="16128"/>
        <p:guide pos="10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9828" y="15907177"/>
            <a:ext cx="27538045" cy="10976187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9655" y="29016960"/>
            <a:ext cx="2267839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8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7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66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5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943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33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72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10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21592" y="15314510"/>
            <a:ext cx="25828166" cy="326227440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737092" y="15314510"/>
            <a:ext cx="76944538" cy="32622744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195" y="32904857"/>
            <a:ext cx="27538045" cy="10170160"/>
          </a:xfrm>
        </p:spPr>
        <p:txBody>
          <a:bodyPr anchor="t"/>
          <a:lstStyle>
            <a:lvl1pPr algn="l">
              <a:defRPr sz="209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9195" y="21703461"/>
            <a:ext cx="27538045" cy="11201396"/>
          </a:xfrm>
        </p:spPr>
        <p:txBody>
          <a:bodyPr anchor="b"/>
          <a:lstStyle>
            <a:lvl1pPr marL="0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1pPr>
            <a:lvl2pPr marL="2388687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2pPr>
            <a:lvl3pPr marL="4777374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16606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4pPr>
            <a:lvl5pPr marL="955474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5pPr>
            <a:lvl6pPr marL="1194343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6pPr>
            <a:lvl7pPr marL="1433212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7pPr>
            <a:lvl8pPr marL="1672081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8pPr>
            <a:lvl9pPr marL="1910949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737093" y="89208187"/>
            <a:ext cx="51386352" cy="252333760"/>
          </a:xfr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7663406" y="89208187"/>
            <a:ext cx="51386352" cy="252333760"/>
          </a:xfr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85" y="2050630"/>
            <a:ext cx="29157930" cy="85344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19885" y="11462177"/>
            <a:ext cx="14314611" cy="4776890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88687" indent="0">
              <a:buNone/>
              <a:defRPr sz="10400" b="1"/>
            </a:lvl2pPr>
            <a:lvl3pPr marL="4777374" indent="0">
              <a:buNone/>
              <a:defRPr sz="9400" b="1"/>
            </a:lvl3pPr>
            <a:lvl4pPr marL="7166061" indent="0">
              <a:buNone/>
              <a:defRPr sz="8400" b="1"/>
            </a:lvl4pPr>
            <a:lvl5pPr marL="9554748" indent="0">
              <a:buNone/>
              <a:defRPr sz="8400" b="1"/>
            </a:lvl5pPr>
            <a:lvl6pPr marL="11943436" indent="0">
              <a:buNone/>
              <a:defRPr sz="8400" b="1"/>
            </a:lvl6pPr>
            <a:lvl7pPr marL="14332123" indent="0">
              <a:buNone/>
              <a:defRPr sz="8400" b="1"/>
            </a:lvl7pPr>
            <a:lvl8pPr marL="16720810" indent="0">
              <a:buNone/>
              <a:defRPr sz="8400" b="1"/>
            </a:lvl8pPr>
            <a:lvl9pPr marL="19109497" indent="0">
              <a:buNone/>
              <a:defRPr sz="8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19885" y="16239067"/>
            <a:ext cx="14314611" cy="29502950"/>
          </a:xfr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6457584" y="11462177"/>
            <a:ext cx="14320233" cy="4776890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88687" indent="0">
              <a:buNone/>
              <a:defRPr sz="10400" b="1"/>
            </a:lvl2pPr>
            <a:lvl3pPr marL="4777374" indent="0">
              <a:buNone/>
              <a:defRPr sz="9400" b="1"/>
            </a:lvl3pPr>
            <a:lvl4pPr marL="7166061" indent="0">
              <a:buNone/>
              <a:defRPr sz="8400" b="1"/>
            </a:lvl4pPr>
            <a:lvl5pPr marL="9554748" indent="0">
              <a:buNone/>
              <a:defRPr sz="8400" b="1"/>
            </a:lvl5pPr>
            <a:lvl6pPr marL="11943436" indent="0">
              <a:buNone/>
              <a:defRPr sz="8400" b="1"/>
            </a:lvl6pPr>
            <a:lvl7pPr marL="14332123" indent="0">
              <a:buNone/>
              <a:defRPr sz="8400" b="1"/>
            </a:lvl7pPr>
            <a:lvl8pPr marL="16720810" indent="0">
              <a:buNone/>
              <a:defRPr sz="8400" b="1"/>
            </a:lvl8pPr>
            <a:lvl9pPr marL="19109497" indent="0">
              <a:buNone/>
              <a:defRPr sz="8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6457584" y="16239067"/>
            <a:ext cx="14320233" cy="29502950"/>
          </a:xfr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87" y="2038773"/>
            <a:ext cx="10658620" cy="8676640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66601" y="2038777"/>
            <a:ext cx="18111214" cy="43703244"/>
          </a:xfrm>
        </p:spPr>
        <p:txBody>
          <a:bodyPr/>
          <a:lstStyle>
            <a:lvl1pPr>
              <a:defRPr sz="16700"/>
            </a:lvl1pPr>
            <a:lvl2pPr>
              <a:defRPr sz="14600"/>
            </a:lvl2pPr>
            <a:lvl3pPr>
              <a:defRPr sz="1250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19887" y="10715417"/>
            <a:ext cx="10658620" cy="35026604"/>
          </a:xfrm>
        </p:spPr>
        <p:txBody>
          <a:bodyPr/>
          <a:lstStyle>
            <a:lvl1pPr marL="0" indent="0">
              <a:buNone/>
              <a:defRPr sz="7300"/>
            </a:lvl1pPr>
            <a:lvl2pPr marL="2388687" indent="0">
              <a:buNone/>
              <a:defRPr sz="6300"/>
            </a:lvl2pPr>
            <a:lvl3pPr marL="4777374" indent="0">
              <a:buNone/>
              <a:defRPr sz="5200"/>
            </a:lvl3pPr>
            <a:lvl4pPr marL="7166061" indent="0">
              <a:buNone/>
              <a:defRPr sz="4700"/>
            </a:lvl4pPr>
            <a:lvl5pPr marL="9554748" indent="0">
              <a:buNone/>
              <a:defRPr sz="4700"/>
            </a:lvl5pPr>
            <a:lvl6pPr marL="11943436" indent="0">
              <a:buNone/>
              <a:defRPr sz="4700"/>
            </a:lvl6pPr>
            <a:lvl7pPr marL="14332123" indent="0">
              <a:buNone/>
              <a:defRPr sz="4700"/>
            </a:lvl7pPr>
            <a:lvl8pPr marL="16720810" indent="0">
              <a:buNone/>
              <a:defRPr sz="4700"/>
            </a:lvl8pPr>
            <a:lvl9pPr marL="19109497" indent="0">
              <a:buNone/>
              <a:defRPr sz="4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176" y="35844480"/>
            <a:ext cx="19438620" cy="4231644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350176" y="4575387"/>
            <a:ext cx="19438620" cy="30723840"/>
          </a:xfrm>
        </p:spPr>
        <p:txBody>
          <a:bodyPr/>
          <a:lstStyle>
            <a:lvl1pPr marL="0" indent="0">
              <a:buNone/>
              <a:defRPr sz="16700"/>
            </a:lvl1pPr>
            <a:lvl2pPr marL="2388687" indent="0">
              <a:buNone/>
              <a:defRPr sz="14600"/>
            </a:lvl2pPr>
            <a:lvl3pPr marL="4777374" indent="0">
              <a:buNone/>
              <a:defRPr sz="12500"/>
            </a:lvl3pPr>
            <a:lvl4pPr marL="7166061" indent="0">
              <a:buNone/>
              <a:defRPr sz="10400"/>
            </a:lvl4pPr>
            <a:lvl5pPr marL="9554748" indent="0">
              <a:buNone/>
              <a:defRPr sz="10400"/>
            </a:lvl5pPr>
            <a:lvl6pPr marL="11943436" indent="0">
              <a:buNone/>
              <a:defRPr sz="10400"/>
            </a:lvl6pPr>
            <a:lvl7pPr marL="14332123" indent="0">
              <a:buNone/>
              <a:defRPr sz="10400"/>
            </a:lvl7pPr>
            <a:lvl8pPr marL="16720810" indent="0">
              <a:buNone/>
              <a:defRPr sz="10400"/>
            </a:lvl8pPr>
            <a:lvl9pPr marL="19109497" indent="0">
              <a:buNone/>
              <a:defRPr sz="104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50176" y="40076124"/>
            <a:ext cx="19438620" cy="6009636"/>
          </a:xfrm>
        </p:spPr>
        <p:txBody>
          <a:bodyPr/>
          <a:lstStyle>
            <a:lvl1pPr marL="0" indent="0">
              <a:buNone/>
              <a:defRPr sz="7300"/>
            </a:lvl1pPr>
            <a:lvl2pPr marL="2388687" indent="0">
              <a:buNone/>
              <a:defRPr sz="6300"/>
            </a:lvl2pPr>
            <a:lvl3pPr marL="4777374" indent="0">
              <a:buNone/>
              <a:defRPr sz="5200"/>
            </a:lvl3pPr>
            <a:lvl4pPr marL="7166061" indent="0">
              <a:buNone/>
              <a:defRPr sz="4700"/>
            </a:lvl4pPr>
            <a:lvl5pPr marL="9554748" indent="0">
              <a:buNone/>
              <a:defRPr sz="4700"/>
            </a:lvl5pPr>
            <a:lvl6pPr marL="11943436" indent="0">
              <a:buNone/>
              <a:defRPr sz="4700"/>
            </a:lvl6pPr>
            <a:lvl7pPr marL="14332123" indent="0">
              <a:buNone/>
              <a:defRPr sz="4700"/>
            </a:lvl7pPr>
            <a:lvl8pPr marL="16720810" indent="0">
              <a:buNone/>
              <a:defRPr sz="4700"/>
            </a:lvl8pPr>
            <a:lvl9pPr marL="19109497" indent="0">
              <a:buNone/>
              <a:defRPr sz="4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19885" y="2050630"/>
            <a:ext cx="29157930" cy="8534400"/>
          </a:xfrm>
          <a:prstGeom prst="rect">
            <a:avLst/>
          </a:prstGeom>
        </p:spPr>
        <p:txBody>
          <a:bodyPr vert="horz" lIns="477737" tIns="238869" rIns="477737" bIns="238869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19885" y="11948164"/>
            <a:ext cx="29157930" cy="33793857"/>
          </a:xfrm>
          <a:prstGeom prst="rect">
            <a:avLst/>
          </a:prstGeom>
        </p:spPr>
        <p:txBody>
          <a:bodyPr vert="horz" lIns="477737" tIns="238869" rIns="477737" bIns="238869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19885" y="47460750"/>
            <a:ext cx="7559463" cy="2726267"/>
          </a:xfrm>
          <a:prstGeom prst="rect">
            <a:avLst/>
          </a:prstGeom>
        </p:spPr>
        <p:txBody>
          <a:bodyPr vert="horz" lIns="477737" tIns="238869" rIns="477737" bIns="238869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E045-52A1-4348-81CA-118838D21A21}" type="datetimeFigureOut">
              <a:rPr lang="es-ES_tradnl" smtClean="0"/>
              <a:pPr/>
              <a:t>17/5/22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069214" y="47460750"/>
            <a:ext cx="10259272" cy="2726267"/>
          </a:xfrm>
          <a:prstGeom prst="rect">
            <a:avLst/>
          </a:prstGeom>
        </p:spPr>
        <p:txBody>
          <a:bodyPr vert="horz" lIns="477737" tIns="238869" rIns="477737" bIns="238869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3218352" y="47460750"/>
            <a:ext cx="7559463" cy="2726267"/>
          </a:xfrm>
          <a:prstGeom prst="rect">
            <a:avLst/>
          </a:prstGeom>
        </p:spPr>
        <p:txBody>
          <a:bodyPr vert="horz" lIns="477737" tIns="238869" rIns="477737" bIns="238869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F260-A62F-984B-B177-F9664343C7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88687" rtl="0" eaLnBrk="1" latinLnBrk="0" hangingPunct="1">
        <a:spcBef>
          <a:spcPct val="0"/>
        </a:spcBef>
        <a:buNone/>
        <a:defRPr sz="2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1515" indent="-1791515" algn="l" defTabSz="2388687" rtl="0" eaLnBrk="1" latinLnBrk="0" hangingPunct="1">
        <a:spcBef>
          <a:spcPct val="20000"/>
        </a:spcBef>
        <a:buFont typeface="Arial"/>
        <a:buChar char="•"/>
        <a:defRPr sz="16700" kern="1200">
          <a:solidFill>
            <a:schemeClr val="tx1"/>
          </a:solidFill>
          <a:latin typeface="+mn-lt"/>
          <a:ea typeface="+mn-ea"/>
          <a:cs typeface="+mn-cs"/>
        </a:defRPr>
      </a:lvl1pPr>
      <a:lvl2pPr marL="3881617" indent="-1492929" algn="l" defTabSz="2388687" rtl="0" eaLnBrk="1" latinLnBrk="0" hangingPunct="1">
        <a:spcBef>
          <a:spcPct val="20000"/>
        </a:spcBef>
        <a:buFont typeface="Arial"/>
        <a:buChar char="–"/>
        <a:defRPr sz="14600" kern="1200">
          <a:solidFill>
            <a:schemeClr val="tx1"/>
          </a:solidFill>
          <a:latin typeface="+mn-lt"/>
          <a:ea typeface="+mn-ea"/>
          <a:cs typeface="+mn-cs"/>
        </a:defRPr>
      </a:lvl2pPr>
      <a:lvl3pPr marL="5971718" indent="-1194344" algn="l" defTabSz="2388687" rtl="0" eaLnBrk="1" latinLnBrk="0" hangingPunct="1">
        <a:spcBef>
          <a:spcPct val="20000"/>
        </a:spcBef>
        <a:buFont typeface="Arial"/>
        <a:buChar char="•"/>
        <a:defRPr sz="12500" kern="1200">
          <a:solidFill>
            <a:schemeClr val="tx1"/>
          </a:solidFill>
          <a:latin typeface="+mn-lt"/>
          <a:ea typeface="+mn-ea"/>
          <a:cs typeface="+mn-cs"/>
        </a:defRPr>
      </a:lvl3pPr>
      <a:lvl4pPr marL="8360405" indent="-1194344" algn="l" defTabSz="2388687" rtl="0" eaLnBrk="1" latinLnBrk="0" hangingPunct="1">
        <a:spcBef>
          <a:spcPct val="20000"/>
        </a:spcBef>
        <a:buFont typeface="Arial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9092" indent="-1194344" algn="l" defTabSz="2388687" rtl="0" eaLnBrk="1" latinLnBrk="0" hangingPunct="1">
        <a:spcBef>
          <a:spcPct val="20000"/>
        </a:spcBef>
        <a:buFont typeface="Arial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3137779" indent="-1194344" algn="l" defTabSz="238868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526466" indent="-1194344" algn="l" defTabSz="238868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153" indent="-1194344" algn="l" defTabSz="238868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303841" indent="-1194344" algn="l" defTabSz="238868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2388687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388687" algn="l" defTabSz="2388687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4777374" algn="l" defTabSz="2388687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166061" algn="l" defTabSz="2388687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554748" algn="l" defTabSz="2388687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943436" algn="l" defTabSz="2388687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332123" algn="l" defTabSz="2388687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720810" algn="l" defTabSz="2388687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9109497" algn="l" defTabSz="2388687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625600" y="46343530"/>
            <a:ext cx="29667200" cy="48628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600" y="0"/>
            <a:ext cx="29667200" cy="51206400"/>
          </a:xfrm>
        </p:spPr>
        <p:txBody>
          <a:bodyPr/>
          <a:lstStyle/>
          <a:p>
            <a:r>
              <a:rPr lang="es-ES_tradnl" dirty="0"/>
              <a:t>Póster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008100" y="46343530"/>
            <a:ext cx="17284700" cy="45243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7200" dirty="0" err="1"/>
              <a:t>Title</a:t>
            </a:r>
            <a:endParaRPr lang="es-ES_tradnl" sz="7200" dirty="0"/>
          </a:p>
          <a:p>
            <a:r>
              <a:rPr lang="es-ES_tradnl" sz="7200" dirty="0" err="1"/>
              <a:t>Authors</a:t>
            </a:r>
            <a:endParaRPr lang="es-ES_tradnl" sz="7200" dirty="0"/>
          </a:p>
          <a:p>
            <a:r>
              <a:rPr lang="es-ES_tradnl" sz="7200" dirty="0" err="1"/>
              <a:t>References</a:t>
            </a:r>
            <a:endParaRPr lang="es-ES_tradnl" sz="7200" dirty="0"/>
          </a:p>
          <a:p>
            <a:r>
              <a:rPr lang="es-ES_tradnl" sz="7200"/>
              <a:t>Countries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B8DA0A-6CAF-2230-4B37-C816DBB42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28" y="47447200"/>
            <a:ext cx="10599072" cy="28535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</Words>
  <Application>Microsoft Macintosh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Póster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Cuerpo del póster</dc:title>
  <dc:creator>Alexa Ramírez</dc:creator>
  <cp:lastModifiedBy>Angel Ruiz</cp:lastModifiedBy>
  <cp:revision>6</cp:revision>
  <dcterms:created xsi:type="dcterms:W3CDTF">2010-10-03T19:31:33Z</dcterms:created>
  <dcterms:modified xsi:type="dcterms:W3CDTF">2022-05-17T17:05:36Z</dcterms:modified>
</cp:coreProperties>
</file>